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4766308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082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снег.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3-8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5-7°, днем 1-3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 </a:t>
            </a:r>
            <a:endParaRPr lang="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1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до 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3-8</a:t>
            </a:r>
            <a:r>
              <a:rPr lang="kk-KZ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7172695"/>
              </p:ext>
            </p:extLst>
          </p:nvPr>
        </p:nvGraphicFramePr>
        <p:xfrm>
          <a:off x="5010029" y="3840873"/>
          <a:ext cx="4680168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948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2" name="TextBox 13"/>
          <p:cNvSpPr txBox="1"/>
          <p:nvPr/>
        </p:nvSpPr>
        <p:spPr>
          <a:xfrm>
            <a:off x="4964675" y="2198912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5" name="TextBox 15"/>
          <p:cNvSpPr txBox="1"/>
          <p:nvPr/>
        </p:nvSpPr>
        <p:spPr>
          <a:xfrm>
            <a:off x="4965359" y="309428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22054</TotalTime>
  <Words>686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3366</cp:revision>
  <cp:lastPrinted>2021-10-18T15:52:53Z</cp:lastPrinted>
  <dcterms:created xsi:type="dcterms:W3CDTF">2018-03-27T06:03:00Z</dcterms:created>
  <dcterms:modified xsi:type="dcterms:W3CDTF">2025-01-18T05:59:56Z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