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985080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Ночью и утром туман. Ветер юго-западный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2024 г. </a:t>
            </a:r>
          </a:p>
          <a:p>
            <a:pPr algn="just">
              <a:defRPr/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76585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25309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4462</cp:revision>
  <cp:lastPrinted>2021-07-01T03:56:27Z</cp:lastPrinted>
  <dcterms:created xsi:type="dcterms:W3CDTF">2018-03-27T06:03:00Z</dcterms:created>
  <dcterms:modified xsi:type="dcterms:W3CDTF">2025-01-18T07:53:00Z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