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6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00944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10621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 (дождь, снег). Ночью и утром гололед. Ветер западный, юго-западный 9-14 м/с. Температура воздуха ночью 0-2, днем 4-6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 (дождь, снег). Ветер западный 5-10 м/с. Температура воздуха ночью 0-2 тепла.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27821</TotalTime>
  <Words>604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3682</cp:revision>
  <cp:lastPrinted>2021-10-15T03:50:29Z</cp:lastPrinted>
  <dcterms:created xsi:type="dcterms:W3CDTF">2018-03-27T06:03:00Z</dcterms:created>
  <dcterms:modified xsi:type="dcterms:W3CDTF">2025-01-18T07:06:56Z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