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92305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снег. Ветер юго-восточный 1-6 м/с. Температура воздуха 3-5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620933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января, ночью 20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39923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5391</cp:revision>
  <cp:lastPrinted>2021-02-03T11:37:00Z</cp:lastPrinted>
  <dcterms:created xsi:type="dcterms:W3CDTF">2018-03-27T06:03:00Z</dcterms:created>
  <dcterms:modified xsi:type="dcterms:W3CDTF">2025-01-18T09:16:01Z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