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0756347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8790667"/>
              </p:ext>
            </p:extLst>
          </p:nvPr>
        </p:nvGraphicFramePr>
        <p:xfrm>
          <a:off x="4993576" y="4733142"/>
          <a:ext cx="4691064" cy="1631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36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Облачно, временами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туман, гололед.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-5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9388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временами осадки (дождь, снег), туман, гололед.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южный, 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мороза-1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6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50756213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 Бақытжан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14534</TotalTime>
  <Words>588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3336</cp:revision>
  <cp:lastPrinted>2021-07-01T03:56:27Z</cp:lastPrinted>
  <dcterms:created xsi:type="dcterms:W3CDTF">2018-03-27T06:03:00Z</dcterms:created>
  <dcterms:modified xsi:type="dcterms:W3CDTF">2025-01-18T07:44:41Z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