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18372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небольшой снег, позёмок. Ветер юго-западный 7-12 м/с. Температура воздуха ночью 10-12, днем 5-7 мороза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15281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ночью 20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39467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6116</cp:revision>
  <cp:lastPrinted>2021-11-30T05:55:24Z</cp:lastPrinted>
  <dcterms:created xsi:type="dcterms:W3CDTF">2018-03-27T06:03:00Z</dcterms:created>
  <dcterms:modified xsi:type="dcterms:W3CDTF">2025-01-18T06:27:50Z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