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702856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869677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 Жел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a:t>
            </a:r>
            <a:r>
              <a:rPr lang="kk-KZ" sz="1200" dirty="0" smtClean="0">
                <a:solidFill>
                  <a:srgbClr val="000000"/>
                </a:solidFill>
                <a:latin typeface="Times New Roman" panose="02020603050405020304" pitchFamily="18" charset="0"/>
                <a:cs typeface="Times New Roman" panose="02020603050405020304" pitchFamily="18" charset="0"/>
                <a:sym typeface="+mn-ea"/>
              </a:rPr>
              <a:t>1 </a:t>
            </a:r>
            <a:r>
              <a:rPr lang="ru-RU" sz="1200" dirty="0" smtClean="0">
                <a:solidFill>
                  <a:srgbClr val="000000"/>
                </a:solidFill>
                <a:latin typeface="Times New Roman" panose="02020603050405020304" pitchFamily="18" charset="0"/>
                <a:cs typeface="Times New Roman" panose="02020603050405020304" pitchFamily="18" charset="0"/>
                <a:sym typeface="+mn-ea"/>
              </a:rPr>
              <a:t>аяз-1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жауын-шашынсыз.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9-14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8-10 </a:t>
            </a:r>
            <a:r>
              <a:rPr lang="ru-RU" sz="1200" smtClean="0">
                <a:solidFill>
                  <a:srgbClr val="000000"/>
                </a:solidFill>
                <a:latin typeface="Times New Roman" panose="02020603050405020304" pitchFamily="18" charset="0"/>
                <a:cs typeface="Times New Roman" panose="02020603050405020304" pitchFamily="18" charset="0"/>
                <a:sym typeface="+mn-ea"/>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10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11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69523208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Баймаганбетова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15230</TotalTime>
  <Words>531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3421</cp:revision>
  <cp:lastPrinted>2021-07-01T07:38:07Z</cp:lastPrinted>
  <dcterms:created xsi:type="dcterms:W3CDTF">2018-03-27T06:03:00Z</dcterms:created>
  <dcterms:modified xsi:type="dcterms:W3CDTF">2025-01-09T07:00:06Z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