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10" d="100"/>
          <a:sy n="110" d="100"/>
        </p:scale>
        <p:origin x="-22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49284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27788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200" b="1" dirty="0">
                <a:solidFill>
                  <a:srgbClr val="000000"/>
                </a:solidFill>
                <a:latin typeface="Times New Roman" pitchFamily="18" charset="0"/>
                <a:cs typeface="Times New Roman" pitchFamily="18" charset="0"/>
                <a:sym typeface="+mn-ea"/>
              </a:rPr>
              <a:t> </a:t>
            </a:r>
            <a:endParaRPr lang="ru-RU" sz="1200" b="1" dirty="0" smtClean="0">
              <a:solidFill>
                <a:srgbClr val="000000"/>
              </a:solidFill>
              <a:latin typeface="Times New Roman" pitchFamily="18" charset="0"/>
              <a:cs typeface="Times New Roman" pitchFamily="18" charset="0"/>
              <a:sym typeface="+mn-ea"/>
            </a:endParaRP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29549</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5765</cp:revision>
  <cp:lastPrinted>2021-07-01T03:56:27Z</cp:lastPrinted>
  <dcterms:created xsi:type="dcterms:W3CDTF">2018-03-27T06:03:00Z</dcterms:created>
  <dcterms:modified xsi:type="dcterms:W3CDTF">2025-01-09T06:23:56Z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