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4201903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бұрқасын. Оңтүстік-батыстан жел соғады, күші 15-20, екпіні 23-28 м/с. Ауа температурасы түнде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4-6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11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10-15</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11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15890</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5730</cp:revision>
  <cp:lastPrinted>2021-07-01T03:56:27Z</cp:lastPrinted>
  <dcterms:created xsi:type="dcterms:W3CDTF">2018-03-27T06:03:00Z</dcterms:created>
  <dcterms:modified xsi:type="dcterms:W3CDTF">2025-01-09T08:28:05Z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