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811663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10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09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lvl="0" algn="just"/>
            <a:endParaRPr lang="kk-KZ" sz="1200" dirty="0" smtClean="0">
              <a:latin typeface="Times New Roman" panose="02020603050405020304" pitchFamily="18" charset="0"/>
              <a:cs typeface="Times New Roman" panose="02020603050405020304" pitchFamily="18" charset="0"/>
            </a:endParaRP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21100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24088</TotalTime>
  <Words>548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4455</cp:revision>
  <cp:lastPrinted>2021-07-01T07:38:07Z</cp:lastPrinted>
  <dcterms:created xsi:type="dcterms:W3CDTF">2018-03-27T06:03:00Z</dcterms:created>
  <dcterms:modified xsi:type="dcterms:W3CDTF">2025-01-09T08:28:51Z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