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45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6826468"/>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10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a:latin typeface="Times New Roman" panose="02020603050405020304" pitchFamily="18" charset="0"/>
                <a:cs typeface="Times New Roman" panose="02020603050405020304" pitchFamily="18" charset="0"/>
              </a:rPr>
              <a:t>09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endParaRPr lang="kk-KZ" sz="1200"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a:latin typeface="Times New Roman" panose="02020603050405020304" pitchFamily="18" charset="0"/>
              <a:cs typeface="Times New Roman" panose="02020603050405020304" pitchFamily="18" charset="0"/>
            </a:endParaRPr>
          </a:p>
          <a:p>
            <a:pPr lvl="0" algn="just"/>
            <a:endParaRPr lang="kk-KZ" sz="1200" dirty="0">
              <a:latin typeface="Times New Roman" panose="02020603050405020304" pitchFamily="18" charset="0"/>
              <a:cs typeface="Times New Roman" panose="02020603050405020304" pitchFamily="18" charset="0"/>
            </a:endParaRP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11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437449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22339</TotalTime>
  <Words>564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4452</cp:revision>
  <cp:lastPrinted>2021-07-01T03:56:27Z</cp:lastPrinted>
  <dcterms:created xsi:type="dcterms:W3CDTF">2018-03-27T06:03:00Z</dcterms:created>
  <dcterms:modified xsi:type="dcterms:W3CDTF">2025-01-09T08:23:47Z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