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1" d="100"/>
          <a:sy n="81" d="100"/>
        </p:scale>
        <p:origin x="65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75306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1905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3</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ru-RU" altLang="ru-RU" sz="1100" b="1" kern="1400" dirty="0">
                <a:solidFill>
                  <a:prstClr val="black"/>
                </a:solidFill>
                <a:latin typeface="Times New Roman" panose="02020603050405020304" pitchFamily="18" charset="0"/>
                <a:cs typeface="Times New Roman" panose="02020603050405020304" pitchFamily="18" charset="0"/>
              </a:rPr>
              <a:t>0</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09 қантар  с. 20-ден 10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бұрқасын.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түнде 5-7, күндіз 3-5 аяз.</a:t>
            </a:r>
          </a:p>
          <a:p>
            <a:pPr algn="ctr"/>
            <a:r>
              <a:rPr lang="ru-RU" sz="1100" b="1" kern="1400"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бұрқасын</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a:t>
            </a:r>
            <a:r>
              <a:rPr lang="ru-RU" sz="1100" kern="1400" dirty="0" err="1">
                <a:solidFill>
                  <a:srgbClr val="000000"/>
                </a:solidFill>
                <a:latin typeface="Times New Roman" panose="02020603050405020304" pitchFamily="18" charset="0"/>
                <a:cs typeface="Times New Roman" panose="02020603050405020304" pitchFamily="18" charset="0"/>
              </a:rPr>
              <a:t>күші</a:t>
            </a:r>
            <a:r>
              <a:rPr lang="ru-KZ" sz="1100" kern="1400">
                <a:solidFill>
                  <a:srgbClr val="000000"/>
                </a:solidFill>
                <a:latin typeface="Times New Roman" panose="02020603050405020304" pitchFamily="18" charset="0"/>
                <a:cs typeface="Times New Roman" panose="02020603050405020304" pitchFamily="18" charset="0"/>
              </a:rPr>
              <a:t> 9-14</a:t>
            </a:r>
            <a:r>
              <a:rPr lang="ru-RU" sz="1100" kern="140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36296</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5855</cp:revision>
  <cp:lastPrinted>2023-01-16T10:13:34Z</cp:lastPrinted>
  <dcterms:created xsi:type="dcterms:W3CDTF">2018-03-27T06:03:00Z</dcterms:created>
  <dcterms:modified xsi:type="dcterms:W3CDTF">2025-01-09T07:36:36Z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