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1" d="100"/>
          <a:sy n="111" d="100"/>
        </p:scale>
        <p:origin x="534"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129813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қаңтар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және таңертең қар, бұрқасын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оңтүстік-шығыстан 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p>
          <a:p>
            <a:pPr lvl="0" algn="just">
              <a:spcBef>
                <a:spcPts val="0"/>
              </a:spcBef>
              <a:defRPr/>
            </a:pPr>
            <a:endParaRPr lang="en-US"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smtClean="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0</a:t>
            </a:r>
            <a:r>
              <a:rPr lang="ru-RU" sz="1200" b="1" dirty="0" smtClean="0">
                <a:latin typeface="Times New Roman" panose="02020603050405020304" pitchFamily="18" charset="0"/>
                <a:cs typeface="Times New Roman" panose="02020603050405020304" pitchFamily="18" charset="0"/>
              </a:rPr>
              <a:t>-</a:t>
            </a:r>
            <a:r>
              <a:rPr lang="ru-RU" sz="1200" b="1" dirty="0" err="1" smtClean="0">
                <a:latin typeface="Times New Roman" panose="02020603050405020304" pitchFamily="18" charset="0"/>
                <a:cs typeface="Times New Roman" panose="02020603050405020304" pitchFamily="18" charset="0"/>
              </a:rPr>
              <a:t>ден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a:t>
            </a:r>
            <a:r>
              <a:rPr lang=""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түнде және таңертең қар.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10</a:t>
            </a:r>
            <a:r>
              <a:rPr lang="kk-KZ" sz="1200" smtClean="0">
                <a:solidFill>
                  <a:prstClr val="black"/>
                </a:solidFill>
                <a:latin typeface="Times New Roman" pitchFamily="18" charset="0"/>
                <a:cs typeface="Times New Roman" pitchFamily="18" charset="0"/>
              </a:rPr>
              <a:t>-12°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551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60633198"/>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18354</TotalTime>
  <Words>575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3109</cp:revision>
  <cp:lastPrinted>2021-07-01T03:56:27Z</cp:lastPrinted>
  <dcterms:created xsi:type="dcterms:W3CDTF">2018-03-27T06:03:00Z</dcterms:created>
  <dcterms:modified xsi:type="dcterms:W3CDTF">2025-01-09T08:12:47Z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