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712200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65</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30 желтоқсаннан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31 желтоқсанға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түнде және таңертең жауын-шашын (жаңбыр, қар) жауып, тұман түседі. Оңтүстік-батыстан жел соғады, күші 5-10 м/с. Ауа температурасы түнде 1 мороза-1 тепла, күндіз 6-8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01 қаңтарға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31 желтоқсаннан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01 </a:t>
            </a:r>
            <a:r>
              <a:rPr lang="ru-RU" altLang="ru-RU" sz="1200" b="1" dirty="0" err="1">
                <a:latin typeface="Times New Roman" panose="02020603050405020304" pitchFamily="18" charset="0"/>
                <a:cs typeface="Times New Roman" panose="02020603050405020304" pitchFamily="18" charset="0"/>
              </a:rPr>
              <a:t>қа</a:t>
            </a:r>
            <a:r>
              <a:rPr lang="kk-KZ" altLang="ru-RU" sz="1200" b="1" dirty="0">
                <a:latin typeface="Times New Roman" panose="02020603050405020304" pitchFamily="18" charset="0"/>
                <a:cs typeface="Times New Roman" panose="02020603050405020304" pitchFamily="18" charset="0"/>
              </a:rPr>
              <a:t>ңтар</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3-8 м/с. Ауа температурасы  0-2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желтоқсаннан</a:t>
            </a:r>
            <a:r>
              <a:rPr lang="ru-RU" sz="1200" dirty="0">
                <a:solidFill>
                  <a:schemeClr val="tx1"/>
                </a:solidFill>
                <a:latin typeface="Times New Roman" panose="02020603050405020304" pitchFamily="18" charset="0"/>
                <a:cs typeface="Times New Roman" panose="02020603050405020304" pitchFamily="18" charset="0"/>
              </a:rPr>
              <a:t>, 01</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13917</TotalTime>
  <Words>632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3496</cp:revision>
  <cp:lastPrinted>2021-07-01T03:56:27Z</cp:lastPrinted>
  <dcterms:created xsi:type="dcterms:W3CDTF">2018-03-27T06:03:00Z</dcterms:created>
  <dcterms:modified xsi:type="dcterms:W3CDTF">2024-12-30T08:56:20Z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