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60021865"/>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365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2024 </a:t>
                      </a:r>
                      <a:r>
                        <a:rPr dirty="0" err="1"/>
                        <a:t>жыл</a:t>
                      </a:r>
                      <a:r>
                        <a:rPr dirty="0"/>
                        <a:t> </a:t>
                      </a:r>
                      <a:r>
                        <a:rPr lang="ru-RU" dirty="0"/>
                        <a:t>30</a:t>
                      </a:r>
                      <a:r>
                        <a:rPr dirty="0"/>
                        <a:t> </a:t>
                      </a:r>
                      <a:r>
                        <a:rPr dirty="0" err="1"/>
                        <a:t>желтоқсан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236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31 желтоқсан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30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31 </a:t>
            </a:r>
            <a:r>
              <a:rPr lang="ru-RU" altLang="ru-RU" sz="1200" b="1" dirty="0" err="1">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аздаған қар жауады. Түнде және таңертең тұман күтіледі. Оңтүстік-шығыстан соғатын жел оңтүстік-батысқа </a:t>
            </a:r>
            <a:r>
              <a:rPr lang="kk-KZ" sz="1200" dirty="0">
                <a:latin typeface="Times New Roman" pitchFamily="18" charset="0"/>
                <a:cs typeface="Times New Roman" pitchFamily="18" charset="0"/>
              </a:rPr>
              <a:t>ауысады, күші 3-8 м/с. Ауаның температурасы түнде 11-13</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күндіз 6-8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 </a:t>
            </a:r>
            <a:r>
              <a:rPr lang="kk-KZ" altLang="ru-RU" sz="1200" b="1" dirty="0">
                <a:latin typeface="Times New Roman" pitchFamily="18" charset="0"/>
                <a:cs typeface="Times New Roman" pitchFamily="18" charset="0"/>
              </a:rPr>
              <a:t>қантар</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01 </a:t>
            </a:r>
            <a:r>
              <a:rPr lang="kk-KZ" altLang="ru-RU" sz="1200" b="1" dirty="0">
                <a:latin typeface="Times New Roman" pitchFamily="18" charset="0"/>
                <a:cs typeface="Times New Roman" pitchFamily="18" charset="0"/>
              </a:rPr>
              <a:t>қантар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8-10 градус аяз.</a:t>
            </a:r>
          </a:p>
        </p:txBody>
      </p:sp>
      <p:graphicFrame>
        <p:nvGraphicFramePr>
          <p:cNvPr id="27" name="Table"/>
          <p:cNvGraphicFramePr/>
          <p:nvPr>
            <p:extLst>
              <p:ext uri="{D42A27DB-BD31-4B8C-83A1-F6EECF244321}">
                <p14:modId xmlns:p14="http://schemas.microsoft.com/office/powerpoint/2010/main" val="2923118684"/>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927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желтоқсан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2024 </a:t>
            </a:r>
            <a:r>
              <a:rPr dirty="0" err="1"/>
              <a:t>жылғы</a:t>
            </a:r>
            <a:r>
              <a:rPr dirty="0"/>
              <a:t> </a:t>
            </a:r>
            <a:r>
              <a:rPr lang="ru-RU" dirty="0"/>
              <a:t>30</a:t>
            </a:r>
            <a:r>
              <a:rPr dirty="0"/>
              <a:t> </a:t>
            </a:r>
            <a:r>
              <a:rPr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1, 2, 3 дәрежелі ҚМЖ ескертуі жоқ"/>
          <p:cNvSpPr txBox="1"/>
          <p:nvPr/>
        </p:nvSpPr>
        <p:spPr>
          <a:xfrm>
            <a:off x="4993472" y="3220072"/>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5010148" y="2321790"/>
            <a:ext cx="4679951"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kk-KZ" altLang="en-US" sz="1200" b="1" dirty="0">
                <a:solidFill>
                  <a:srgbClr val="000000"/>
                </a:solidFill>
                <a:latin typeface="Times New Roman" panose="02020603050405020304" pitchFamily="18" charset="0"/>
              </a:rPr>
              <a:t>жоғары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r>
              <a:rPr sz="1200" dirty="0">
                <a:latin typeface="Times New Roman"/>
                <a:ea typeface="Times New Roman"/>
                <a:cs typeface="Times New Roman"/>
                <a:sym typeface="Times New Roman"/>
              </a:rPr>
              <a:t>.</a:t>
            </a: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136</TotalTime>
  <Words>670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16</cp:revision>
  <dcterms:modified xsi:type="dcterms:W3CDTF">2024-12-30T09:11:56Z</dcterms:modified>
</cp:coreProperties>
</file>