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319417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30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31 желтоқсанға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30 </a:t>
            </a:r>
            <a:r>
              <a:rPr lang="ru-RU" altLang="ru-RU" sz="1200" b="1" dirty="0" err="1">
                <a:solidFill>
                  <a:srgbClr val="000000"/>
                </a:solidFill>
                <a:latin typeface="Times New Roman" pitchFamily="18" charset="0"/>
                <a:cs typeface="Times New Roman" pitchFamily="18" charset="0"/>
              </a:rPr>
              <a:t>желтоқсан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31 </a:t>
            </a:r>
            <a:r>
              <a:rPr lang="ru-RU" altLang="ru-RU" sz="1200" b="1" dirty="0" err="1">
                <a:solidFill>
                  <a:srgbClr val="000000"/>
                </a:solidFill>
                <a:latin typeface="Times New Roman" pitchFamily="18" charset="0"/>
                <a:cs typeface="Times New Roman" pitchFamily="18" charset="0"/>
              </a:rPr>
              <a:t>желтоқсан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Бұлтты, кей уақыттарда аздаған қар жауады. Оңтүстіктен, оңтүстік-батыстан жел соғады, күші 6-11 м/с. Ауа температурасы түнде 8-10, күндіз 2-4 градус суық болады.</a:t>
            </a:r>
          </a:p>
          <a:p>
            <a:pPr algn="ctr"/>
            <a:r>
              <a:rPr lang="kk-KZ" altLang="ru-RU" sz="1200" b="1" dirty="0">
                <a:solidFill>
                  <a:srgbClr val="000000"/>
                </a:solidFill>
                <a:latin typeface="Times New Roman" pitchFamily="18" charset="0"/>
                <a:cs typeface="Times New Roman" pitchFamily="18" charset="0"/>
              </a:rPr>
              <a:t>01 қаңтарға </a:t>
            </a:r>
            <a:r>
              <a:rPr lang="ru-RU" sz="1200" b="1" dirty="0">
                <a:solidFill>
                  <a:srgbClr val="000000"/>
                </a:solidFill>
                <a:latin typeface="Times New Roman" pitchFamily="18" charset="0"/>
                <a:cs typeface="Times New Roman" pitchFamily="18" charset="0"/>
              </a:rPr>
              <a:t>2024 ж. </a:t>
            </a:r>
          </a:p>
          <a:p>
            <a:pPr algn="ctr"/>
            <a:r>
              <a:rPr lang="ru-RU" sz="1200" b="1" dirty="0">
                <a:solidFill>
                  <a:srgbClr val="000000"/>
                </a:solidFill>
                <a:latin typeface="Times New Roman" pitchFamily="18" charset="0"/>
                <a:cs typeface="Times New Roman" pitchFamily="18" charset="0"/>
              </a:rPr>
              <a:t>31 </a:t>
            </a:r>
            <a:r>
              <a:rPr lang="ru-RU" sz="1200" b="1" dirty="0" err="1">
                <a:solidFill>
                  <a:srgbClr val="000000"/>
                </a:solidFill>
                <a:latin typeface="Times New Roman" pitchFamily="18" charset="0"/>
                <a:cs typeface="Times New Roman" pitchFamily="18" charset="0"/>
              </a:rPr>
              <a:t>желтоқсан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01</a:t>
            </a:r>
            <a:r>
              <a:rPr lang="kk-KZ" sz="1200" b="1" dirty="0">
                <a:solidFill>
                  <a:srgbClr val="000000"/>
                </a:solidFill>
                <a:latin typeface="Times New Roman" pitchFamily="18" charset="0"/>
                <a:cs typeface="Times New Roman" pitchFamily="18" charset="0"/>
              </a:rPr>
              <a:t> қаңтар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қар жауады, жаяу бұрқасын болады. Оңтүстік-батыстан жел соғады күші 7-12, екпіні 15-18 м/с. Ауа температурасы 4-6 градус суық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37845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3488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0.698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30 </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2845" y="208588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31 желтоқсан, 01 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төмен</a:t>
            </a:r>
            <a:r>
              <a:rPr lang="kk-KZ" sz="1200" dirty="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146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Аманжолқызы А.</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Терекова</a:t>
            </a:r>
            <a:r>
              <a:rPr lang="ru-RU" altLang="ru-RU" sz="1200" b="1" i="1" dirty="0">
                <a:solidFill>
                  <a:srgbClr val="000000"/>
                </a:solidFill>
                <a:latin typeface="Times New Roman" panose="02020603050405020304" pitchFamily="18" charset="0"/>
                <a:cs typeface="Times New Roman" panose="02020603050405020304" pitchFamily="18" charset="0"/>
              </a:rPr>
              <a:t> Н.Р</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20399</TotalTime>
  <Words>624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5160</cp:revision>
  <cp:lastPrinted>2021-07-01T07:38:07Z</cp:lastPrinted>
  <dcterms:created xsi:type="dcterms:W3CDTF">2018-03-27T06:03:00Z</dcterms:created>
  <dcterms:modified xsi:type="dcterms:W3CDTF">2024-12-30T08:09:40Z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