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31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2024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30 </a:t>
            </a:r>
            <a:r>
              <a:rPr lang="ru-RU" sz="1050" b="1" dirty="0" err="1">
                <a:latin typeface="Times New Roman" pitchFamily="18" charset="0"/>
                <a:cs typeface="Times New Roman" pitchFamily="18" charset="0"/>
              </a:rPr>
              <a:t>желтоқсан 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31</a:t>
            </a:r>
            <a:r>
              <a:rPr lang="kk-KZ" altLang="ru-RU" sz="1050" b="1" dirty="0">
                <a:latin typeface="Times New Roman" pitchFamily="18" charset="0"/>
                <a:ea typeface="Times New Roman KZ" pitchFamily="18" charset="0"/>
                <a:cs typeface="Times New Roman" pitchFamily="18" charset="0"/>
              </a:rPr>
              <a:t> желтоқсан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Бұлтты, түнде қар, күндіз жаңбыр. Кей уақыттарда тұман. Оңтүстік-батыстан ж</a:t>
            </a:r>
            <a:r>
              <a:rPr lang="kk-KZ" sz="1200" dirty="0">
                <a:latin typeface="Times New Roman" pitchFamily="18" charset="0"/>
                <a:cs typeface="Times New Roman" pitchFamily="18" charset="0"/>
              </a:rPr>
              <a:t>ел соғады, күші 3-8 м/с. Ауа температурасы түнде 4-6 градус аяз, күндіз 3-5 градус жылы.</a:t>
            </a:r>
          </a:p>
          <a:p>
            <a:pPr algn="ctr"/>
            <a:r>
              <a:rPr lang="kk-KZ" altLang="ru-RU" sz="1200" b="1" dirty="0">
                <a:latin typeface="Times New Roman" pitchFamily="18" charset="0"/>
                <a:ea typeface="Times New Roman KZ" pitchFamily="18" charset="0"/>
                <a:cs typeface="Times New Roman" pitchFamily="18" charset="0"/>
              </a:rPr>
              <a:t>01 қаңтарға</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31</a:t>
            </a:r>
            <a:r>
              <a:rPr lang="kk-KZ" altLang="ru-RU" sz="1050" b="1" dirty="0">
                <a:latin typeface="Times New Roman" pitchFamily="18" charset="0"/>
                <a:ea typeface="Times New Roman KZ" pitchFamily="18" charset="0"/>
                <a:cs typeface="Times New Roman" pitchFamily="18" charset="0"/>
              </a:rPr>
              <a:t>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01 </a:t>
            </a:r>
            <a:r>
              <a:rPr lang="kk-KZ" altLang="ru-RU" sz="1050" b="1" dirty="0">
                <a:latin typeface="Times New Roman" pitchFamily="18" charset="0"/>
                <a:ea typeface="Times New Roman KZ" pitchFamily="18" charset="0"/>
                <a:cs typeface="Times New Roman" pitchFamily="18" charset="0"/>
              </a:rPr>
              <a:t>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KZ" pitchFamily="18" charset="0"/>
                <a:ea typeface="Times New Roman KZ" pitchFamily="18" charset="0"/>
              </a:rPr>
              <a:t>Бұлтты, қар.</a:t>
            </a:r>
            <a:r>
              <a:rPr lang="ru-RU" sz="1200" dirty="0">
                <a:latin typeface="Times New Roman KZ" pitchFamily="18" charset="0"/>
                <a:ea typeface="Times New Roman KZ" pitchFamily="18" charset="0"/>
              </a:rPr>
              <a:t> </a:t>
            </a:r>
            <a:r>
              <a:rPr lang="kk-KZ" sz="1200" dirty="0">
                <a:latin typeface="Times New Roman KZ" pitchFamily="18" charset="0"/>
                <a:ea typeface="Times New Roman KZ" pitchFamily="18" charset="0"/>
              </a:rPr>
              <a:t>Оңтүстік-батыстан жел </a:t>
            </a:r>
            <a:r>
              <a:rPr lang="kk-KZ" sz="1200" dirty="0">
                <a:latin typeface="Times New Roman" pitchFamily="18" charset="0"/>
                <a:cs typeface="Times New Roman" pitchFamily="18" charset="0"/>
              </a:rPr>
              <a:t>соғады, күші 2-7 м/с. Ауа температурасы 3-5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30</a:t>
            </a:r>
            <a:r>
              <a:rPr lang="kk-KZ" sz="1200" dirty="0">
                <a:solidFill>
                  <a:schemeClr val="tx1"/>
                </a:solidFill>
                <a:latin typeface="Times New Roman" panose="02020603050405020304" pitchFamily="18" charset="0"/>
                <a:cs typeface="Times New Roman" panose="02020603050405020304" pitchFamily="18" charset="0"/>
              </a:rPr>
              <a:t> желтоқсан, 31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желтоқсан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666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2,22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a:latin typeface="Times New Roman" pitchFamily="18" charset="0"/>
                          <a:cs typeface="Times New Roman" pitchFamily="18" charset="0"/>
                        </a:rPr>
                        <a:t>125</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5492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a:latin typeface="Times New Roman" pitchFamily="18" charset="0"/>
                          <a:cs typeface="Times New Roman" pitchFamily="18" charset="0"/>
                        </a:rPr>
                        <a:t>1,09</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584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2,92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961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2,40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20241</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4703</cp:revision>
  <cp:lastPrinted>2021-07-01T03:56:27Z</cp:lastPrinted>
  <dcterms:created xsi:type="dcterms:W3CDTF">2018-03-27T06:03:00Z</dcterms:created>
  <dcterms:modified xsi:type="dcterms:W3CDTF">2024-12-30T08:55:35Z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