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9237627"/>
              </p:ext>
            </p:extLst>
          </p:nvPr>
        </p:nvGraphicFramePr>
        <p:xfrm>
          <a:off x="200472" y="2485688"/>
          <a:ext cx="4465638" cy="4370040"/>
        </p:xfrm>
        <a:graphic>
          <a:graphicData uri="http://schemas.openxmlformats.org/drawingml/2006/table">
            <a:tbl>
              <a:tblPr/>
              <a:tblGrid>
                <a:gridCol w="4465638">
                  <a:extLst>
                    <a:ext uri="{9D8B030D-6E8A-4147-A177-3AD203B41FA5}">
                      <a16:colId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№365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30 </a:t>
            </a:r>
            <a:r>
              <a:rPr lang="kk-KZ" altLang="zh-CN"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2929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31 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30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4-6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01 қаңтарға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31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01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037" y="2455972"/>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37856933"/>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384628">
                  <a:extLst>
                    <a:ext uri="{9D8B030D-6E8A-4147-A177-3AD203B41FA5}">
                      <a16:colId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 </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22079</TotalTime>
  <Words>625</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4425</cp:revision>
  <cp:lastPrinted>2021-07-01T03:56:27Z</cp:lastPrinted>
  <dcterms:created xsi:type="dcterms:W3CDTF">2018-03-27T06:03:00Z</dcterms:created>
  <dcterms:modified xsi:type="dcterms:W3CDTF">2024-12-30T08:54:29Z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