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9523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№365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400" b="1" dirty="0" err="1">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433989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31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30 желтоқсан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31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күндіз жауын-шашын (жаңбыр,қар), көктайғақ. Түнде және таңертең тұман. Жел солтүстік-батыстан, батыстан  соғады,  күші  9-14 м/с. Ауа температурасы түнде 6-8 градус аяз, күндіз 1 градус аяз-1 градус жылы.</a:t>
            </a: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01 </a:t>
            </a:r>
            <a:r>
              <a:rPr lang="kk-KZ" sz="1200" b="1" dirty="0">
                <a:solidFill>
                  <a:srgbClr val="000000"/>
                </a:solidFill>
                <a:latin typeface="Times New Roman" pitchFamily="18" charset="0"/>
                <a:cs typeface="Times New Roman" pitchFamily="18" charset="0"/>
                <a:sym typeface="+mn-ea"/>
              </a:rPr>
              <a:t>қаңтарға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31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kk-KZ" sz="1200" b="1" dirty="0">
                <a:solidFill>
                  <a:srgbClr val="000000"/>
                </a:solidFill>
                <a:latin typeface="Times New Roman" pitchFamily="18" charset="0"/>
                <a:cs typeface="Times New Roman"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тұман. </a:t>
            </a:r>
            <a:r>
              <a:rPr lang="kk-KZ" sz="1100" dirty="0">
                <a:latin typeface="Times New Roman" panose="02020603050405020304" pitchFamily="18" charset="0"/>
                <a:cs typeface="Times New Roman" panose="02020603050405020304" pitchFamily="18" charset="0"/>
              </a:rPr>
              <a:t>Жел батыстан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т</a:t>
            </a:r>
            <a:r>
              <a:rPr lang="kk-KZ" sz="1100" dirty="0">
                <a:latin typeface="Times New Roman" pitchFamily="18" charset="0"/>
                <a:cs typeface="Times New Roman" pitchFamily="18" charset="0"/>
              </a:rPr>
              <a:t>үнде 5-7</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31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қаңтар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a:solidFill>
                  <a:srgbClr val="000000"/>
                </a:solidFill>
                <a:latin typeface="Times New Roman" panose="02020603050405020304" pitchFamily="18" charset="0"/>
                <a:cs typeface="Times New Roman" panose="02020603050405020304" pitchFamily="18" charset="0"/>
              </a:rPr>
              <a:t> Г.А./</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29437</TotalTime>
  <Words>619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5728</cp:revision>
  <cp:lastPrinted>2021-07-01T03:56:27Z</cp:lastPrinted>
  <dcterms:created xsi:type="dcterms:W3CDTF">2018-03-27T06:03:00Z</dcterms:created>
  <dcterms:modified xsi:type="dcterms:W3CDTF">2024-12-30T07:14:56Z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