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365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30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30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119841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16632"/>
            <a:ext cx="4824536"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31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31 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Оңтүстік-батыстан, оңтүстіктен жел соғады, күші 9-14, күндіз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12-14, күндіз 9-11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01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31 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Оңтүстік-батыстан жел соғады, күші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8-10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31</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a:t>
            </a:r>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01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/Ю. </a:t>
            </a:r>
            <a:r>
              <a:rPr lang="ru-RU" altLang="ru-RU" sz="1200" b="1" i="1" dirty="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15856</TotalTime>
  <Words>598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5687</cp:revision>
  <cp:lastPrinted>2021-07-01T03:56:27Z</cp:lastPrinted>
  <dcterms:created xsi:type="dcterms:W3CDTF">2018-03-27T06:03:00Z</dcterms:created>
  <dcterms:modified xsi:type="dcterms:W3CDTF">2024-12-30T06:56:58Z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