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5446977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013992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16</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130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0,026</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0,602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31 желтоқсанға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30</a:t>
            </a:r>
            <a:r>
              <a:rPr lang="kk-KZ" altLang="ru-RU" sz="1200" b="1" dirty="0">
                <a:latin typeface="Times New Roman" pitchFamily="18" charset="0"/>
                <a:cs typeface="Times New Roman" pitchFamily="18" charset="0"/>
              </a:rPr>
              <a:t> 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31  </a:t>
            </a:r>
            <a:r>
              <a:rPr lang="kk-KZ" altLang="ru-RU" sz="1200" b="1" dirty="0">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a:latin typeface="Times New Roman"/>
                <a:ea typeface="Times New Roman"/>
              </a:rPr>
              <a:t>Көшпелі бұлтты, күндіз аздаған жауын-шашын (жаңбыр, қар). Түнде және таңертең тұман. Солтүстік-батыстан оңтүстік-батысқа ауысып жел соғады, күші түнде 0-5, күндіз 5-10 м/с. Ауа температурасы түнде 4-6 аяз, күндіз 1 аяз-1 жылы.		</a:t>
            </a:r>
            <a:endParaRPr lang="kk-KZ" sz="1200" b="1" dirty="0">
              <a:solidFill>
                <a:srgbClr val="000000"/>
              </a:solidFill>
              <a:latin typeface="Times New Roman"/>
              <a:ea typeface="Times New Roman"/>
            </a:endParaRPr>
          </a:p>
          <a:p>
            <a:pPr algn="ctr" eaLnBrk="1" hangingPunct="1"/>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Бұлтты,</a:t>
            </a:r>
            <a:r>
              <a:rPr lang="kk-KZ" sz="1200" kern="1400" dirty="0">
                <a:latin typeface="Times New Roman"/>
                <a:ea typeface="Times New Roman"/>
              </a:rPr>
              <a:t> аздаған </a:t>
            </a:r>
            <a:r>
              <a:rPr lang="kk-KZ" sz="1200" kern="1400" dirty="0">
                <a:solidFill>
                  <a:srgbClr val="000000"/>
                </a:solidFill>
                <a:latin typeface="Times New Roman"/>
                <a:ea typeface="Times New Roman"/>
              </a:rPr>
              <a:t>жауын-шашын (қар, жаңбыр). Оңтүстік-батыстан, батыстан </a:t>
            </a:r>
            <a:r>
              <a:rPr lang="kk-KZ" sz="1200" kern="1400" dirty="0">
                <a:latin typeface="Times New Roman"/>
                <a:ea typeface="Times New Roman"/>
              </a:rPr>
              <a:t>жел соғады, күші 6-11 м/с. Ауа температурасы 1 аяз-1 жылы.</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31 </a:t>
            </a:r>
            <a:r>
              <a:rPr lang="ru-RU" sz="1200" b="1" dirty="0" err="1">
                <a:solidFill>
                  <a:schemeClr val="tx1"/>
                </a:solidFill>
                <a:latin typeface="Times New Roman" panose="02020603050405020304" pitchFamily="18" charset="0"/>
                <a:cs typeface="Times New Roman" panose="02020603050405020304" pitchFamily="18" charset="0"/>
              </a:rPr>
              <a:t>желтоқсан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a:t>
            </a:r>
            <a:r>
              <a:rPr lang="kk-KZ" altLang="ru-RU" sz="1200" b="1" i="1">
                <a:solidFill>
                  <a:srgbClr val="000000"/>
                </a:solidFill>
                <a:latin typeface="Times New Roman" pitchFamily="18" charset="0"/>
                <a:cs typeface="Times New Roman" pitchFamily="18" charset="0"/>
              </a:rPr>
              <a:t>.</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24724</TotalTime>
  <Words>637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4177</cp:revision>
  <cp:lastPrinted>2023-02-06T06:57:51Z</cp:lastPrinted>
  <dcterms:created xsi:type="dcterms:W3CDTF">2018-03-27T06:03:00Z</dcterms:created>
  <dcterms:modified xsi:type="dcterms:W3CDTF">2024-12-30T08:08:38Z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