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6218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653393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31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30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31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түстік-шығыстан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13-15, күндіз 9-11 аяз.</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қантар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31 желтоқсан с. 20-ден 01 қантар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түстік-шығыстан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5-10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31</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01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36035</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5813</cp:revision>
  <cp:lastPrinted>2023-01-16T10:13:34Z</cp:lastPrinted>
  <dcterms:created xsi:type="dcterms:W3CDTF">2018-03-27T06:03:00Z</dcterms:created>
  <dcterms:modified xsi:type="dcterms:W3CDTF">2024-12-30T07:25:58Z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