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24346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30</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a:ln>
                            <a:noFill/>
                          </a:ln>
                          <a:solidFill>
                            <a:srgbClr val="000000"/>
                          </a:solidFill>
                          <a:effectLst/>
                          <a:uLnTx/>
                          <a:uFillTx/>
                          <a:latin typeface="Times New Roman" panose="02020603050405020304" pitchFamily="18" charset="0"/>
                          <a:ea typeface="+mn-ea"/>
                          <a:cs typeface="+mn-cs"/>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31</a:t>
            </a:r>
            <a:r>
              <a:rPr lang="kk-KZ" sz="1200" b="1" dirty="0">
                <a:solidFill>
                  <a:prstClr val="black"/>
                </a:solidFill>
                <a:latin typeface="Times New Roman" panose="02020603050405020304" pitchFamily="18" charset="0"/>
                <a:cs typeface="Times New Roman" panose="02020603050405020304" pitchFamily="18" charset="0"/>
              </a:rPr>
              <a:t> 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30 желтоқсан</a:t>
            </a:r>
            <a:r>
              <a:rPr lang="kk-KZ" sz="1200" b="1" kern="1400" dirty="0">
                <a:solidFill>
                  <a:srgbClr val="000000"/>
                </a:solidFill>
                <a:latin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31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11-13</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01 қаңтар</a:t>
            </a:r>
          </a:p>
          <a:p>
            <a:pPr algn="ctr"/>
            <a:r>
              <a:rPr lang="kk-KZ" sz="1200" b="1" dirty="0">
                <a:solidFill>
                  <a:prstClr val="black"/>
                </a:solidFill>
                <a:latin typeface="Times New Roman" panose="02020603050405020304" pitchFamily="18" charset="0"/>
                <a:cs typeface="Times New Roman" panose="02020603050405020304" pitchFamily="18" charset="0"/>
              </a:rPr>
              <a:t>31 желтоқсан</a:t>
            </a:r>
            <a:r>
              <a:rPr lang="kk-KZ" sz="1200" b="1" kern="1400" dirty="0">
                <a:solidFill>
                  <a:srgbClr val="000000"/>
                </a:solidFill>
                <a:latin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қаңтар</a:t>
            </a:r>
          </a:p>
          <a:p>
            <a:pPr algn="ctr"/>
            <a:r>
              <a:rPr lang="kk-KZ" sz="1200" b="1" dirty="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 бұрқасын. Оңтүстік-батыстан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4-6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43214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30</a:t>
            </a:r>
            <a:r>
              <a:rPr lang="kk-KZ" sz="1200" b="1" dirty="0">
                <a:solidFill>
                  <a:prstClr val="black"/>
                </a:solidFill>
                <a:latin typeface="Times New Roman" panose="02020603050405020304" pitchFamily="18" charset="0"/>
                <a:cs typeface="Times New Roman" panose="02020603050405020304" pitchFamily="18" charset="0"/>
              </a:rPr>
              <a:t> желтоқсан</a:t>
            </a: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ж.,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01 қаңтар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a:solidFill>
                  <a:srgbClr val="000000"/>
                </a:solidFill>
                <a:latin typeface="Times New Roman" panose="02020603050405020304" pitchFamily="18" charset="0"/>
                <a:cs typeface="Times New Roman" panose="02020603050405020304" pitchFamily="18" charset="0"/>
              </a:rPr>
              <a:t>Конысбай</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22317</TotalTime>
  <Words>614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4422</cp:revision>
  <cp:lastPrinted>2021-07-01T07:38:07Z</cp:lastPrinted>
  <dcterms:created xsi:type="dcterms:W3CDTF">2018-03-27T06:03:00Z</dcterms:created>
  <dcterms:modified xsi:type="dcterms:W3CDTF">2024-12-30T07:26:46Z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