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656373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601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30</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31</a:t>
            </a:r>
            <a:r>
              <a:rPr lang="kk-KZ" altLang="ru-RU" sz="1100" b="1" dirty="0">
                <a:latin typeface="Times New Roman" panose="02020603050405020304" pitchFamily="18" charset="0"/>
                <a:cs typeface="Times New Roman" panose="02020603050405020304" pitchFamily="18" charset="0"/>
              </a:rPr>
              <a:t>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30</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31</a:t>
            </a:r>
            <a:r>
              <a:rPr lang="kk-KZ" altLang="ru-RU" sz="1100" b="1" dirty="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таңертең және күндіз жауын-шашын (көбінесе жаңбыр)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5-10 </a:t>
            </a:r>
            <a:r>
              <a:rPr lang="kk-KZ" sz="1100" dirty="0">
                <a:solidFill>
                  <a:prstClr val="black"/>
                </a:solidFill>
                <a:latin typeface="Times New Roman" pitchFamily="18" charset="0"/>
                <a:cs typeface="Times New Roman" pitchFamily="18" charset="0"/>
              </a:rPr>
              <a:t>м/с. Ауа температурасы түнде 0-2, күндіз 3-5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01</a:t>
            </a:r>
            <a:r>
              <a:rPr lang="kk-KZ" sz="1100" b="1" dirty="0">
                <a:solidFill>
                  <a:srgbClr val="000000"/>
                </a:solidFill>
                <a:latin typeface="Times New Roman" panose="02020603050405020304" pitchFamily="18" charset="0"/>
                <a:cs typeface="Times New Roman" panose="02020603050405020304" pitchFamily="18" charset="0"/>
              </a:rPr>
              <a:t> 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қаңтар </a:t>
            </a:r>
          </a:p>
          <a:p>
            <a:pPr lvl="0" algn="ct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29922</TotalTime>
  <Words>626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3699</cp:revision>
  <cp:lastPrinted>2021-07-01T07:38:07Z</cp:lastPrinted>
  <dcterms:created xsi:type="dcterms:W3CDTF">2018-03-27T06:03:00Z</dcterms:created>
  <dcterms:modified xsi:type="dcterms:W3CDTF">2024-12-30T08:11:06Z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