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5102955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ночью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небольшой снег. Туман. Ветер южный, юго-западный 3-8 м/с. Температура воздуха ночью 3-5, днем 2-4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юго-западный 9-14 м/с. Температура воздуха ночью 2-4 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40398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23857</TotalTime>
  <Words>634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4447</cp:revision>
  <cp:lastPrinted>2021-07-01T03:56:27Z</cp:lastPrinted>
  <dcterms:created xsi:type="dcterms:W3CDTF">2018-03-27T06:03:00Z</dcterms:created>
  <dcterms:modified xsi:type="dcterms:W3CDTF">2024-12-30T08:53:10Z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