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декабря 2024 года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4143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 9-14, днем  порывы 15-20 м/с. Температура воздуха ночью 12-14, днем 9-11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 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17646</TotalTime>
  <Words>643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5952</cp:revision>
  <cp:lastPrinted>2021-07-01T03:56:27Z</cp:lastPrinted>
  <dcterms:created xsi:type="dcterms:W3CDTF">2018-03-27T06:03:00Z</dcterms:created>
  <dcterms:modified xsi:type="dcterms:W3CDTF">2024-12-30T06:57:10Z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