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33694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южный, юго-западный 2-7 м/с. Температура воздуха ночью 9-11, днем 4-6 мороза.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8-10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076900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 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2203</TotalTime>
  <Words>616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367</cp:revision>
  <cp:lastPrinted>2021-07-01T03:56:27Z</cp:lastPrinted>
  <dcterms:created xsi:type="dcterms:W3CDTF">2024-09-22T07:48:17Z</dcterms:created>
  <dcterms:modified xsi:type="dcterms:W3CDTF">2024-12-30T08:53:25Z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