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9341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9614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временами снег. Ветер северо-восточный с переходом на юго-восточный 2-7 м/с. Температура воздуха ночью 7-9°, днем 2-4° мороза. </a:t>
            </a:r>
            <a:endParaRPr lang="ru-RU" sz="7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10-12° мороза.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373" y="219168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1772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1972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21851</TotalTime>
  <Words>641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4211</cp:revision>
  <cp:lastPrinted>2021-07-01T03:56:27Z</cp:lastPrinted>
  <dcterms:created xsi:type="dcterms:W3CDTF">2018-03-27T06:03:00Z</dcterms:created>
  <dcterms:modified xsi:type="dcterms:W3CDTF">2024-12-30T08:07:08Z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