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0943458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снег. Ночью и утром туман. Ветер южный, юго-западный 3-8 м/с. Температура воздуха ночью 8-10, днем 4-6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5-7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71530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24894</TotalTime>
  <Words>680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4562</cp:revision>
  <cp:lastPrinted>2021-07-01T03:56:27Z</cp:lastPrinted>
  <dcterms:created xsi:type="dcterms:W3CDTF">2018-03-27T06:03:00Z</dcterms:created>
  <dcterms:modified xsi:type="dcterms:W3CDTF">2024-12-30T08:54:13Z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