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423692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33948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днем осадки (дождь, снег), гололед. Ночью и утром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туман. Ветер северо-западный, западный 9-14 м/с. Температура воздуха ночью 6-8 мороза, днем 1 мороза- 1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на 01 января 2025г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, снег,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 7-12 м/с. Температура 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Т. Д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28620</TotalTime>
  <Words>645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5303</cp:revision>
  <cp:lastPrinted>2021-07-01T03:56:27Z</cp:lastPrinted>
  <dcterms:created xsi:type="dcterms:W3CDTF">2018-03-27T06:03:00Z</dcterms:created>
  <dcterms:modified xsi:type="dcterms:W3CDTF">2024-12-30T07:15:12Z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