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920881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365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декабря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351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декабря 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31 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Ночью и утром туман. Ветер 5-10 м/с. Температура воздуха ночью 13-15, днем 8-10 мороза.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декабря 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01 января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Ветер 9-14 м/с. Температура воздуха 13-15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457175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3735914"/>
              </p:ext>
            </p:extLst>
          </p:nvPr>
        </p:nvGraphicFramePr>
        <p:xfrm>
          <a:off x="5026026" y="431261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21577</TotalTime>
  <Words>609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3443</cp:revision>
  <cp:lastPrinted>2021-07-01T03:56:27Z</cp:lastPrinted>
  <dcterms:created xsi:type="dcterms:W3CDTF">2018-03-27T06:03:00Z</dcterms:created>
  <dcterms:modified xsi:type="dcterms:W3CDTF">2024-12-30T08:10:38Z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