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20617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юго-восточный 5-10 м/с. Температура воздуха ночью 13-15, днем 9-11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31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036790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декабря, ночью 01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38833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6046</cp:revision>
  <cp:lastPrinted>2021-11-30T05:55:24Z</cp:lastPrinted>
  <dcterms:created xsi:type="dcterms:W3CDTF">2018-03-27T06:03:00Z</dcterms:created>
  <dcterms:modified xsi:type="dcterms:W3CDTF">2024-12-30T07:26:11Z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