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86436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декабря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31 декабря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11-13, днем 4-6 мороза.</a:t>
            </a:r>
          </a:p>
          <a:p>
            <a:pPr algn="ctr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31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м/с. Температура воздуха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30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68913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декабря 2024 года, 01 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Э. 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24941</TotalTime>
  <Words>619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4417</cp:revision>
  <cp:lastPrinted>2021-07-01T03:56:27Z</cp:lastPrinted>
  <dcterms:created xsi:type="dcterms:W3CDTF">2018-03-27T06:03:00Z</dcterms:created>
  <dcterms:modified xsi:type="dcterms:W3CDTF">2024-12-30T07:27:00Z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