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48721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декабрь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8285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осадки (дождь, снег), туман. Ветер юго-западный 5-10 м/с. Температура воздуха ночью 1 мороза-1 тепла, днем 6-8 тепла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31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0-2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января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рассеивание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13954</TotalTime>
  <Words>668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3385</cp:revision>
  <cp:lastPrinted>2021-07-01T03:56:27Z</cp:lastPrinted>
  <dcterms:created xsi:type="dcterms:W3CDTF">2018-03-27T06:03:00Z</dcterms:created>
  <dcterms:modified xsi:type="dcterms:W3CDTF">2024-12-30T08:56:34Z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