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209046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4358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юго-восточный 2-7 м/с. Температура воздуха ночью 5-7°, днем 0-2° мороза.</a:t>
            </a:r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 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933" y="217519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4424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24861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26360</TotalTime>
  <Words>719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4550</cp:revision>
  <cp:lastPrinted>2021-10-18T15:52:53Z</cp:lastPrinted>
  <dcterms:created xsi:type="dcterms:W3CDTF">2018-03-27T06:03:00Z</dcterms:created>
  <dcterms:modified xsi:type="dcterms:W3CDTF">2024-12-30T08:06:20Z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