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6D8F39-C0E9-4563-9319-F7BB28F6F1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65855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8C73-62A0-4E73-B5D2-7A78A4BF9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159F-08D8-4769-8462-C19DAEDF9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7CF6-9DFC-404B-B4BA-267E98EF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0129-87E0-44ED-96AA-FFE970973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E62D-B0A9-420F-BC8F-78722DCC4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DDAB-E9DF-4509-A656-205074870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EEAC-07BB-4B37-AF75-059BACC97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DBFC-0EF7-411F-9119-EDF5A0E1A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AAA1-B3D3-4922-B16C-4F0455224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000C-6D2B-4325-A6CF-A90D236BF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C9B9-AE45-4F1C-AB12-CD924CA67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991F9-0581-46A7-A5DE-B7E7F190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365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30 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30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31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утром и днем временами осадки (мокрый снег). Ветер юго- западный 2-7 м/с. Температура воздуха ночью 1-3 мороза, днем 2-4 тепла. </a:t>
            </a:r>
          </a:p>
          <a:p>
            <a:pPr algn="just"/>
            <a:r>
              <a:rPr lang="ru-RU" sz="1100" dirty="0"/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01 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31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осадки (преимущественно снег), гололед. Временами туман. Ветер юго-западный 2-7 м/с. Температура воздуха 3-5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716610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</a:rPr>
                <a:t>31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01 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>
                  <a:solidFill>
                    <a:schemeClr val="tx1"/>
                  </a:solidFill>
                </a:rPr>
                <a:t>30 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Е.Н.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23076</TotalTime>
  <Words>824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5419</cp:revision>
  <cp:lastPrinted>2021-07-01T09:11:30Z</cp:lastPrinted>
  <dcterms:created xsi:type="dcterms:W3CDTF">2018-03-27T06:03:00Z</dcterms:created>
  <dcterms:modified xsi:type="dcterms:W3CDTF">2024-12-30T08:52:07Z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