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52944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декабря 2024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02923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31 декабря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гололед, туман. Ветер северо-западный с переходом на юго-западный 5-10 м/с. Температура воздуха ночью 4-6, днем 1-3 мороза.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декабря 2024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01 января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снег), гололед.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1923855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Бақытжан Н.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14464</TotalTime>
  <Words>634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3297</cp:revision>
  <cp:lastPrinted>2021-07-01T03:56:27Z</cp:lastPrinted>
  <dcterms:created xsi:type="dcterms:W3CDTF">2018-03-27T06:03:00Z</dcterms:created>
  <dcterms:modified xsi:type="dcterms:W3CDTF">2024-12-30T08:07:57Z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