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95300" y="92074"/>
            <a:ext cx="89154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924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496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6068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640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7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7" y="215900"/>
            <a:ext cx="4732973" cy="681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014730911"/>
              </p:ext>
            </p:extLst>
          </p:nvPr>
        </p:nvGraphicFramePr>
        <p:xfrm>
          <a:off x="307975" y="2589212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365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dirty="0"/>
                        <a:t>30</a:t>
                      </a:r>
                      <a:r>
                        <a:rPr sz="1100" dirty="0"/>
                        <a:t> </a:t>
                      </a:r>
                      <a:r>
                        <a:rPr dirty="0" err="1"/>
                        <a:t>декабря</a:t>
                      </a:r>
                      <a:r>
                        <a:rPr dirty="0"/>
                        <a:t> 2024 </a:t>
                      </a:r>
                      <a:r>
                        <a:rPr dirty="0" err="1"/>
                        <a:t>года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08387"/>
            <a:ext cx="4717098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</a:t>
            </a:r>
            <a:r>
              <a:rPr dirty="0"/>
              <a:t>а </a:t>
            </a:r>
            <a:r>
              <a:rPr lang="ru-RU" dirty="0"/>
              <a:t>30 декабря</a:t>
            </a:r>
            <a:r>
              <a:rPr dirty="0"/>
              <a:t> 2024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6" cy="2238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31 декабря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небольшой снег. Ночью и утром туман. Ветер юго-восточный с переходом на юго-западный                    3-8 м/с. Температура воздуха ночью 11-13, днем 6-8 мороза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января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                        9-14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8-10 мороза.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рассеиванию загрязняющих веществ в атмосфере города.…"/>
          <p:cNvSpPr txBox="1"/>
          <p:nvPr/>
        </p:nvSpPr>
        <p:spPr>
          <a:xfrm>
            <a:off x="4999560" y="2416294"/>
            <a:ext cx="4587876" cy="83099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 err="1"/>
              <a:t>накопле</a:t>
            </a:r>
            <a:r>
              <a:rPr b="1" dirty="0" err="1"/>
              <a:t>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b="1" dirty="0" err="1"/>
              <a:t>по</a:t>
            </a:r>
            <a:r>
              <a:rPr lang="kk-KZ" b="1" dirty="0"/>
              <a:t>выш</a:t>
            </a:r>
            <a:r>
              <a:rPr b="1" dirty="0" err="1"/>
              <a:t>енный</a:t>
            </a:r>
            <a:r>
              <a:rPr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540002138"/>
              </p:ext>
            </p:extLst>
          </p:nvPr>
        </p:nvGraphicFramePr>
        <p:xfrm>
          <a:off x="4982845" y="4157283"/>
          <a:ext cx="4667249" cy="206216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28CCFEFE-F1C5-4069-A694-6BCBA34C0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5063" y="3315884"/>
            <a:ext cx="4808537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9pPr>
          </a:lstStyle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7" y="2217737"/>
            <a:ext cx="4717098" cy="2751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3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2" y="4877769"/>
            <a:ext cx="4494403" cy="1364534"/>
            <a:chOff x="0" y="0"/>
            <a:chExt cx="4494402" cy="1364533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547669"/>
              <a:ext cx="4041649" cy="8168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11" cy="6067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2" y="186727"/>
              <a:ext cx="4455161" cy="275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5"/>
            <a:ext cx="4690111" cy="225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ұяқ С. ./Смагулова С."/>
          <p:cNvSpPr txBox="1"/>
          <p:nvPr/>
        </p:nvSpPr>
        <p:spPr>
          <a:xfrm>
            <a:off x="5024437" y="6215062"/>
            <a:ext cx="4521201" cy="2462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Тұяқ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ru-RU" sz="1000" dirty="0" err="1">
                <a:latin typeface="Times New Roman"/>
                <a:ea typeface="Times New Roman"/>
                <a:cs typeface="Times New Roman"/>
                <a:sym typeface="Times New Roman"/>
              </a:rPr>
              <a:t>Азилкыясова</a:t>
            </a:r>
            <a:r>
              <a:rPr lang="ru-RU" sz="1000" dirty="0">
                <a:latin typeface="Times New Roman"/>
                <a:ea typeface="Times New Roman"/>
                <a:cs typeface="Times New Roman"/>
                <a:sym typeface="Times New Roman"/>
              </a:rPr>
              <a:t> Л.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8" cy="772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3" cy="3484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2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1" cy="315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646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16</cp:revision>
  <dcterms:modified xsi:type="dcterms:W3CDTF">2024-12-30T09:04:24Z</dcterms:modified>
</cp:coreProperties>
</file>