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696922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снег. Ветер юго-восточный 2-7 м/с. Температура воздуха ночью 5-7°, днем 0-2° мороза.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временами снег.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27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08220"/>
              </p:ext>
            </p:extLst>
          </p:nvPr>
        </p:nvGraphicFramePr>
        <p:xfrm>
          <a:off x="5018267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21038</TotalTime>
  <Words>628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4178</cp:revision>
  <cp:lastPrinted>2021-10-14T11:15:53Z</cp:lastPrinted>
  <dcterms:created xsi:type="dcterms:W3CDTF">2018-03-27T06:03:00Z</dcterms:created>
  <dcterms:modified xsi:type="dcterms:W3CDTF">2024-12-30T08:06:44Z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