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819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1979896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0013716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</a:t>
                      </a: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30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2024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Облачно, утром и днем осадки (преимущественно дождь). Ветер юго-восточный с переходом на северо-западный 5-10 м/с. Температура воздуха ночью 0-2, днем 3-5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2025 г.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9-14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27655</TotalTime>
  <Words>635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3654</cp:revision>
  <cp:lastPrinted>2021-10-15T03:50:29Z</cp:lastPrinted>
  <dcterms:created xsi:type="dcterms:W3CDTF">2018-03-27T06:03:00Z</dcterms:created>
  <dcterms:modified xsi:type="dcterms:W3CDTF">2024-12-30T08:11:21Z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