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№365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на 31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30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31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Облачно, ночью снег, днем дождь. Временами туман. </a:t>
            </a:r>
            <a:r>
              <a:rPr lang="kk-KZ" sz="1200" dirty="0">
                <a:latin typeface="Times New Roman KZ" pitchFamily="18" charset="0"/>
                <a:ea typeface="Times New Roman KZ" pitchFamily="18" charset="0"/>
              </a:rPr>
              <a:t>Ветер юго-западный 3-8 м/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>
                <a:latin typeface="Times New Roman KZ" pitchFamily="18" charset="0"/>
                <a:ea typeface="Times New Roman KZ" pitchFamily="18" charset="0"/>
              </a:rPr>
              <a:t>Температура воздуха ночью 4-6 мороза, днем 3-5 тепла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/>
          </a:p>
          <a:p>
            <a:r>
              <a:rPr lang="ru-RU" sz="1200" dirty="0"/>
              <a:t>		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01 января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31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 01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/>
            <a:r>
              <a:rPr lang="kk-KZ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Облачно, снег. </a:t>
            </a:r>
            <a:r>
              <a:rPr lang="kk-KZ" sz="1200" dirty="0">
                <a:latin typeface="Times New Roman KZ" pitchFamily="18" charset="0"/>
                <a:ea typeface="Times New Roman KZ" pitchFamily="18" charset="0"/>
              </a:rPr>
              <a:t>Ветер юго-восточный 2-7 м/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3-5 мороза.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декабря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декабря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>
                          <a:latin typeface="Times New Roman KZ" pitchFamily="18" charset="0"/>
                          <a:ea typeface="Times New Roman KZ" pitchFamily="18" charset="0"/>
                        </a:rPr>
                        <a:t>666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>
                          <a:latin typeface="Times New Roman KZ" pitchFamily="18" charset="0"/>
                          <a:ea typeface="Times New Roman KZ" pitchFamily="18" charset="0"/>
                        </a:rPr>
                        <a:t>2,22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>
                          <a:latin typeface="Times New Roman" pitchFamily="18" charset="0"/>
                          <a:cs typeface="Times New Roman" pitchFamily="18" charset="0"/>
                        </a:rPr>
                        <a:t>125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>
                          <a:latin typeface="Times New Roman KZ" pitchFamily="18" charset="0"/>
                          <a:ea typeface="Times New Roman KZ" pitchFamily="18" charset="0"/>
                        </a:rPr>
                        <a:t>0,25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>
                          <a:latin typeface="Times New Roman KZ" pitchFamily="18" charset="0"/>
                          <a:ea typeface="Times New Roman KZ" pitchFamily="18" charset="0"/>
                        </a:rPr>
                        <a:t>5492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>
                          <a:latin typeface="Times New Roman" pitchFamily="18" charset="0"/>
                          <a:cs typeface="Times New Roman" pitchFamily="18" charset="0"/>
                        </a:rPr>
                        <a:t>1,09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>
                          <a:latin typeface="Times New Roman KZ" pitchFamily="18" charset="0"/>
                          <a:ea typeface="Times New Roman KZ" pitchFamily="18" charset="0"/>
                        </a:rPr>
                        <a:t>584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>
                          <a:latin typeface="Times New Roman KZ" pitchFamily="18" charset="0"/>
                          <a:ea typeface="Times New Roman KZ" pitchFamily="18" charset="0"/>
                        </a:rPr>
                        <a:t>2,92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>
                          <a:latin typeface="Times New Roman KZ" pitchFamily="18" charset="0"/>
                          <a:ea typeface="Times New Roman KZ" pitchFamily="18" charset="0"/>
                        </a:rPr>
                        <a:t>961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>
                          <a:latin typeface="Times New Roman KZ" pitchFamily="18" charset="0"/>
                          <a:ea typeface="Times New Roman KZ" pitchFamily="18" charset="0"/>
                        </a:rPr>
                        <a:t>2,40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>
                          <a:latin typeface="Times New Roman KZ" pitchFamily="18" charset="0"/>
                          <a:ea typeface="Times New Roman KZ" pitchFamily="18" charset="0"/>
                        </a:rPr>
                        <a:t>0,26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Конысбекова Н 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20095</TotalTime>
  <Words>603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Times New Roman KZ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4614</cp:revision>
  <cp:lastPrinted>2021-07-01T03:56:27Z</cp:lastPrinted>
  <dcterms:created xsi:type="dcterms:W3CDTF">2018-03-27T06:03:00Z</dcterms:created>
  <dcterms:modified xsi:type="dcterms:W3CDTF">2024-12-30T08:55:52Z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