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700947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365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31 декабря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30 дека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31 декабря 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временами небольшой снег. Ветер южный, юго-западный 6-11 м/с. Температура воздуха ночью 8-10, днем 2-4 мороза.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01 января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31 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01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низовая метель. Ветер юго-западный 7-12, порывы 15-18 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4-6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декабря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7734304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13613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декабря, ночью 01 января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Снигирева Н.Г.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39259</TotalTime>
  <Words>628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5322</cp:revision>
  <cp:lastPrinted>2021-02-03T11:37:00Z</cp:lastPrinted>
  <dcterms:created xsi:type="dcterms:W3CDTF">2018-03-27T06:03:00Z</dcterms:created>
  <dcterms:modified xsi:type="dcterms:W3CDTF">2024-12-30T08:09:53Z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