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97331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4339894"/>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Unicode MS" pitchFamily="34" charset="-128"/>
                          <a:ea typeface="Arial Unicode MS" pitchFamily="34" charset="-128"/>
                          <a:cs typeface="Arial Unicode MS" pitchFamily="34" charset="-128"/>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1107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Unicode MS" pitchFamily="34" charset="-128"/>
                          <a:ea typeface="Arial Unicode MS" pitchFamily="34" charset="-128"/>
                          <a:cs typeface="Arial Unicode MS" pitchFamily="34" charset="-128"/>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Unicode MS" pitchFamily="34" charset="-128"/>
                          <a:ea typeface="Arial Unicode MS" pitchFamily="34" charset="-128"/>
                          <a:cs typeface="Arial Unicode MS" pitchFamily="34" charset="-128"/>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Unicode MS" pitchFamily="34" charset="-128"/>
                          <a:ea typeface="Arial Unicode MS" pitchFamily="34" charset="-128"/>
                          <a:cs typeface="Arial Unicode MS" pitchFamily="34" charset="-12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Unicode MS" pitchFamily="34" charset="-128"/>
                          <a:ea typeface="Arial Unicode MS" pitchFamily="34" charset="-128"/>
                          <a:cs typeface="Arial Unicode MS" pitchFamily="34" charset="-128"/>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солтүстік-батыстан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29429</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5726</cp:revision>
  <cp:lastPrinted>2021-07-01T03:56:27Z</cp:lastPrinted>
  <dcterms:created xsi:type="dcterms:W3CDTF">2018-03-27T06:03:00Z</dcterms:created>
  <dcterms:modified xsi:type="dcterms:W3CDTF">2024-12-29T07:43:31Z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