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1537747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желтоқсан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5-10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7-9, </a:t>
            </a:r>
            <a:r>
              <a:rPr lang="kk-KZ" sz="1200" dirty="0" smtClean="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5-7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31 </a:t>
            </a:r>
            <a:r>
              <a:rPr lang="kk-KZ" altLang="ru-RU" sz="1200" b="1" dirty="0">
                <a:latin typeface="Times New Roman" panose="02020603050405020304" pitchFamily="18" charset="0"/>
                <a:cs typeface="Times New Roman" panose="02020603050405020304" pitchFamily="18" charset="0"/>
              </a:rPr>
              <a:t>желтоқсанға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dirty="0">
                <a:latin typeface="Times New Roman" pitchFamily="18" charset="0"/>
                <a:cs typeface="Times New Roman" pitchFamily="18" charset="0"/>
              </a:rPr>
              <a:t> </a:t>
            </a:r>
          </a:p>
          <a:p>
            <a:pPr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31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60887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86583848"/>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Ж.А./ </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22630</TotalTime>
  <Words>500</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4330</cp:revision>
  <cp:lastPrinted>2021-07-01T07:38:07Z</cp:lastPrinted>
  <dcterms:created xsi:type="dcterms:W3CDTF">2018-03-27T06:03:00Z</dcterms:created>
  <dcterms:modified xsi:type="dcterms:W3CDTF">2024-12-29T08:23:39Z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