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5773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58468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965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қар, күндіз жауын-шашын (жаңбыр, қар). Кей уақытта көктайғақ, тұман. Солтүстік-шығыстан соққан жел оңтүстік-батысқа ауысады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аздаған қар.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88643219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15180</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3401</cp:revision>
  <cp:lastPrinted>2021-07-01T07:38:07Z</cp:lastPrinted>
  <dcterms:created xsi:type="dcterms:W3CDTF">2018-03-27T06:03:00Z</dcterms:created>
  <dcterms:modified xsi:type="dcterms:W3CDTF">2024-12-29T07:51:21Z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