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62"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937971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29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29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61254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0.819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30</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29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30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түстік-батыстан 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5-10 м/с. Ауа температурасы </a:t>
            </a:r>
            <a:r>
              <a:rPr lang="kk-KZ" sz="1100" kern="1400" dirty="0">
                <a:solidFill>
                  <a:srgbClr val="000000"/>
                </a:solidFill>
                <a:latin typeface="Times New Roman" panose="02020603050405020304" pitchFamily="18" charset="0"/>
                <a:ea typeface="Times New Roman" panose="02020603050405020304" pitchFamily="18" charset="0"/>
              </a:rPr>
              <a:t>түнде 10-12, күндіз 7-9 аяз.</a:t>
            </a:r>
          </a:p>
          <a:p>
            <a:pPr algn="ctr"/>
            <a:r>
              <a:rPr lang="ru-RU" sz="1100" b="1" kern="1400" dirty="0">
                <a:latin typeface="Times New Roman" panose="02020603050405020304" pitchFamily="18" charset="0"/>
                <a:cs typeface="Times New Roman" panose="02020603050405020304" pitchFamily="18" charset="0"/>
              </a:rPr>
              <a:t>31 желтоқсанға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30 желтоқсан с. 20-ден 31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Оң</a:t>
            </a:r>
            <a:r>
              <a:rPr lang="kk-KZ" sz="1100" dirty="0">
                <a:latin typeface="Times New Roman" panose="02020603050405020304" pitchFamily="18" charset="0"/>
                <a:cs typeface="Times New Roman" panose="02020603050405020304" pitchFamily="18" charset="0"/>
              </a:rPr>
              <a:t>түстік-шығыстан</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a:t>
            </a:r>
            <a:r>
              <a:rPr lang="kk-KZ" sz="1100" dirty="0">
                <a:latin typeface="Times New Roman" panose="02020603050405020304" pitchFamily="18" charset="0"/>
                <a:cs typeface="Times New Roman" panose="02020603050405020304" pitchFamily="18" charset="0"/>
              </a:rPr>
              <a:t> 7-12</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13-15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30</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31 желто</a:t>
            </a:r>
            <a:r>
              <a:rPr lang="ru-RU" sz="1100" dirty="0">
                <a:solidFill>
                  <a:prstClr val="black"/>
                </a:solidFill>
                <a:latin typeface="Times New Roman" panose="02020603050405020304" pitchFamily="18" charset="0"/>
                <a:cs typeface="Times New Roman" panose="02020603050405020304" pitchFamily="18" charset="0"/>
              </a:rPr>
              <a:t>қсанда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36033</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5811</cp:revision>
  <cp:lastPrinted>2023-01-16T10:13:34Z</cp:lastPrinted>
  <dcterms:created xsi:type="dcterms:W3CDTF">2018-03-27T06:03:00Z</dcterms:created>
  <dcterms:modified xsi:type="dcterms:W3CDTF">2024-12-29T06:20:59Z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