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085" autoAdjust="0"/>
  </p:normalViewPr>
  <p:slideViewPr>
    <p:cSldViewPr>
      <p:cViewPr>
        <p:scale>
          <a:sx n="117" d="100"/>
          <a:sy n="117" d="100"/>
        </p:scale>
        <p:origin x="1494" y="-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777021297"/>
              </p:ext>
            </p:extLst>
          </p:nvPr>
        </p:nvGraphicFramePr>
        <p:xfrm>
          <a:off x="307975" y="2708919"/>
          <a:ext cx="4465638" cy="19980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364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29 желтоқсан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4083918494"/>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0,002</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en-US"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110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0,548</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5</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0,014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r>
                        <a:rPr lang="kk-KZ" sz="1000" b="0" i="0" u="none" strike="noStrike" dirty="0" smtClean="0">
                          <a:solidFill>
                            <a:schemeClr val="tx1"/>
                          </a:solidFill>
                          <a:effectLst/>
                          <a:latin typeface="Times New Roman" pitchFamily="18" charset="0"/>
                          <a:cs typeface="Times New Roman" pitchFamily="18" charset="0"/>
                        </a:rPr>
                        <a:t>,125</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жылғы</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29 желтоқсан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2308324"/>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kk-KZ" altLang="ru-RU" sz="1200" b="1" dirty="0" smtClean="0">
                <a:latin typeface="Times New Roman" pitchFamily="18" charset="0"/>
                <a:cs typeface="Times New Roman" pitchFamily="18" charset="0"/>
              </a:rPr>
              <a:t>30 желтоқсанға </a:t>
            </a:r>
            <a:r>
              <a:rPr lang="ru-RU" altLang="ru-RU" sz="1200" b="1" dirty="0" err="1" smtClean="0">
                <a:latin typeface="Times New Roman" pitchFamily="18" charset="0"/>
                <a:cs typeface="Times New Roman" pitchFamily="18" charset="0"/>
              </a:rPr>
              <a:t>арналған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ауа-райы</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болжамы</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 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29</a:t>
            </a:r>
            <a:r>
              <a:rPr lang="kk-KZ" altLang="ru-RU" sz="1200" b="1" dirty="0" smtClean="0">
                <a:latin typeface="Times New Roman" pitchFamily="18" charset="0"/>
                <a:cs typeface="Times New Roman" pitchFamily="18" charset="0"/>
              </a:rPr>
              <a:t> желтоқсан</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 30  </a:t>
            </a:r>
            <a:r>
              <a:rPr lang="kk-KZ" altLang="ru-RU" sz="1200" b="1" dirty="0" smtClean="0">
                <a:latin typeface="Times New Roman" pitchFamily="18" charset="0"/>
                <a:cs typeface="Times New Roman" pitchFamily="18" charset="0"/>
              </a:rPr>
              <a:t>желтоқсан</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eaLnBrk="1" hangingPunct="1"/>
            <a:r>
              <a:rPr lang="kk-KZ" sz="1200" dirty="0" smtClean="0">
                <a:latin typeface="Times New Roman"/>
                <a:ea typeface="Times New Roman"/>
              </a:rPr>
              <a:t>Бұлтты</a:t>
            </a:r>
            <a:r>
              <a:rPr lang="kk-KZ" sz="1200" dirty="0">
                <a:latin typeface="Times New Roman"/>
                <a:ea typeface="Times New Roman"/>
              </a:rPr>
              <a:t>, жауын-шашынсыз. Кей уақыттарда тұман. Солтүстіктен, солтүстік-шығыстан жел соғады, күші 0-5 м/с. Ауа температурасы түнде 5-7, күндіз 0-2 аяз.	</a:t>
            </a:r>
            <a:r>
              <a:rPr lang="kk-KZ" sz="1200" dirty="0">
                <a:latin typeface="Times New Roman"/>
                <a:ea typeface="Times New Roman"/>
              </a:rPr>
              <a:t>		</a:t>
            </a:r>
            <a:endParaRPr lang="kk-KZ" sz="1200" b="1" dirty="0" smtClean="0">
              <a:solidFill>
                <a:srgbClr val="000000"/>
              </a:solidFill>
              <a:latin typeface="Times New Roman"/>
              <a:ea typeface="Times New Roman"/>
            </a:endParaRPr>
          </a:p>
          <a:p>
            <a:pPr algn="ctr" eaLnBrk="1" hangingPunct="1"/>
            <a:r>
              <a:rPr lang="ru-RU" altLang="ru-RU" sz="1200" b="1" dirty="0" smtClean="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30 </a:t>
            </a:r>
            <a:r>
              <a:rPr lang="ru-RU" altLang="ru-RU" sz="1200" b="1" dirty="0" err="1">
                <a:latin typeface="Times New Roman" pitchFamily="18" charset="0"/>
                <a:cs typeface="Times New Roman" pitchFamily="18" charset="0"/>
              </a:rPr>
              <a:t>желтоқсан</a:t>
            </a:r>
            <a:r>
              <a:rPr lang="kk-KZ"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31 </a:t>
            </a:r>
            <a:r>
              <a:rPr lang="ru-RU" altLang="ru-RU" sz="1200" b="1" dirty="0" err="1" smtClean="0">
                <a:latin typeface="Times New Roman" pitchFamily="18" charset="0"/>
                <a:cs typeface="Times New Roman" pitchFamily="18" charset="0"/>
              </a:rPr>
              <a:t>желтоқсан</a:t>
            </a:r>
            <a:r>
              <a:rPr lang="kk-KZ" altLang="ru-RU" sz="1200" b="1" dirty="0" smtClean="0">
                <a:latin typeface="Times New Roman" pitchFamily="18" charset="0"/>
                <a:cs typeface="Times New Roman" pitchFamily="18" charset="0"/>
              </a:rPr>
              <a:t> </a:t>
            </a:r>
            <a:endParaRPr lang="en-US" altLang="ru-RU" sz="1200" b="1" dirty="0" smtClean="0">
              <a:latin typeface="Times New Roman" pitchFamily="18" charset="0"/>
              <a:cs typeface="Times New Roman" pitchFamily="18" charset="0"/>
            </a:endParaRPr>
          </a:p>
          <a:p>
            <a:pPr algn="ctr" eaLnBrk="1" hangingPunct="1"/>
            <a:r>
              <a:rPr lang="ru-RU" altLang="ru-RU" sz="1200" b="1" dirty="0" smtClean="0">
                <a:latin typeface="Times New Roman" pitchFamily="18" charset="0"/>
                <a:cs typeface="Times New Roman" pitchFamily="18" charset="0"/>
              </a:rPr>
              <a:t>08 </a:t>
            </a:r>
            <a:r>
              <a:rPr lang="ru-RU" altLang="ru-RU" sz="1200" b="1" dirty="0" err="1" smtClean="0">
                <a:latin typeface="Times New Roman" pitchFamily="18" charset="0"/>
                <a:cs typeface="Times New Roman" pitchFamily="18" charset="0"/>
              </a:rPr>
              <a:t>сағатқа</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r>
              <a:rPr lang="kk-KZ" sz="1200" kern="1400" dirty="0" smtClean="0">
                <a:solidFill>
                  <a:srgbClr val="000000"/>
                </a:solidFill>
                <a:latin typeface="Times New Roman"/>
                <a:ea typeface="Times New Roman"/>
              </a:rPr>
              <a:t>Бұлтты,</a:t>
            </a:r>
            <a:r>
              <a:rPr lang="kk-KZ" sz="1200" kern="1400" dirty="0" smtClean="0">
                <a:latin typeface="Times New Roman"/>
                <a:ea typeface="Times New Roman"/>
              </a:rPr>
              <a:t> </a:t>
            </a:r>
            <a:r>
              <a:rPr lang="kk-KZ" sz="1200" kern="1400" dirty="0">
                <a:solidFill>
                  <a:srgbClr val="000000"/>
                </a:solidFill>
                <a:latin typeface="Times New Roman"/>
                <a:ea typeface="Times New Roman"/>
              </a:rPr>
              <a:t>жауын-шашынсыз. </a:t>
            </a:r>
            <a:r>
              <a:rPr lang="kk-KZ" sz="1200" dirty="0">
                <a:latin typeface="Times New Roman"/>
                <a:ea typeface="Times New Roman"/>
              </a:rPr>
              <a:t>Түнде және таңертең тұман</a:t>
            </a:r>
            <a:r>
              <a:rPr lang="kk-KZ" sz="1200" kern="1400" dirty="0" smtClean="0">
                <a:solidFill>
                  <a:srgbClr val="000000"/>
                </a:solidFill>
                <a:latin typeface="Times New Roman"/>
                <a:ea typeface="Times New Roman"/>
              </a:rPr>
              <a:t>. </a:t>
            </a:r>
            <a:r>
              <a:rPr lang="kk-KZ" sz="1200" kern="1400" dirty="0" smtClean="0">
                <a:solidFill>
                  <a:srgbClr val="000000"/>
                </a:solidFill>
                <a:latin typeface="Times New Roman"/>
                <a:ea typeface="Times New Roman"/>
              </a:rPr>
              <a:t>Солтүстік-батыстан, батыстан </a:t>
            </a:r>
            <a:r>
              <a:rPr lang="kk-KZ" sz="1200" kern="1400" dirty="0" smtClean="0">
                <a:latin typeface="Times New Roman"/>
                <a:ea typeface="Times New Roman"/>
              </a:rPr>
              <a:t>жел </a:t>
            </a:r>
            <a:r>
              <a:rPr lang="kk-KZ" sz="1200" kern="1400" dirty="0">
                <a:latin typeface="Times New Roman"/>
                <a:ea typeface="Times New Roman"/>
              </a:rPr>
              <a:t>соғады, күші </a:t>
            </a:r>
            <a:r>
              <a:rPr lang="kk-KZ" sz="1200" kern="1400" dirty="0" smtClean="0">
                <a:latin typeface="Times New Roman"/>
                <a:ea typeface="Times New Roman"/>
              </a:rPr>
              <a:t>0-5 м/с</a:t>
            </a:r>
            <a:r>
              <a:rPr lang="kk-KZ" sz="1200" kern="1400" dirty="0">
                <a:latin typeface="Times New Roman"/>
                <a:ea typeface="Times New Roman"/>
              </a:rPr>
              <a:t>. Ауа </a:t>
            </a:r>
            <a:r>
              <a:rPr lang="kk-KZ" sz="1200" kern="1400" dirty="0" smtClean="0">
                <a:latin typeface="Times New Roman"/>
                <a:ea typeface="Times New Roman"/>
              </a:rPr>
              <a:t>температурасы </a:t>
            </a:r>
            <a:r>
              <a:rPr lang="kk-KZ" sz="1200" kern="1400" dirty="0" smtClean="0">
                <a:latin typeface="Times New Roman"/>
                <a:ea typeface="Times New Roman"/>
              </a:rPr>
              <a:t>3-5 </a:t>
            </a:r>
            <a:r>
              <a:rPr lang="kk-KZ" sz="1200" kern="1400" dirty="0" smtClean="0">
                <a:latin typeface="Times New Roman"/>
                <a:ea typeface="Times New Roman"/>
              </a:rPr>
              <a:t>аяз.</a:t>
            </a:r>
            <a:endParaRPr lang="kk-KZ" sz="1200" kern="1400" dirty="0">
              <a:solidFill>
                <a:srgbClr val="000000"/>
              </a:solidFill>
              <a:latin typeface="Times New Roman"/>
              <a:ea typeface="Times New Roman"/>
            </a:endParaRPr>
          </a:p>
        </p:txBody>
      </p:sp>
      <p:sp>
        <p:nvSpPr>
          <p:cNvPr id="20" name="TextBox 13"/>
          <p:cNvSpPr txBox="1"/>
          <p:nvPr/>
        </p:nvSpPr>
        <p:spPr>
          <a:xfrm>
            <a:off x="5027535" y="3184091"/>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87458" y="2353094"/>
            <a:ext cx="4747501"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Казжанова</a:t>
            </a:r>
            <a:r>
              <a:rPr lang="ru-RU" altLang="ru-RU" sz="1200" b="1" i="1" smtClean="0">
                <a:solidFill>
                  <a:srgbClr val="000000"/>
                </a:solidFill>
                <a:latin typeface="Times New Roman" pitchFamily="18" charset="0"/>
                <a:cs typeface="Times New Roman" pitchFamily="18" charset="0"/>
              </a:rPr>
              <a:t> </a:t>
            </a:r>
            <a:r>
              <a:rPr lang="ru-RU" altLang="ru-RU" sz="1200" b="1" i="1" dirty="0">
                <a:solidFill>
                  <a:srgbClr val="000000"/>
                </a:solidFill>
                <a:latin typeface="Times New Roman" pitchFamily="18" charset="0"/>
                <a:cs typeface="Times New Roman" pitchFamily="18" charset="0"/>
              </a:rPr>
              <a:t>Б</a:t>
            </a:r>
            <a:r>
              <a:rPr lang="kk-KZ" altLang="ru-RU" sz="1200" b="1" i="1" smtClean="0">
                <a:solidFill>
                  <a:srgbClr val="000000"/>
                </a:solidFill>
                <a:latin typeface="Times New Roman" pitchFamily="18" charset="0"/>
                <a:cs typeface="Times New Roman" pitchFamily="18" charset="0"/>
              </a:rPr>
              <a:t>.</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Бейсенбаева</a:t>
            </a:r>
            <a:r>
              <a:rPr lang="ru-RU" altLang="ru-RU" sz="1200" b="1" i="1" dirty="0" smtClean="0">
                <a:solidFill>
                  <a:srgbClr val="000000"/>
                </a:solidFill>
                <a:latin typeface="Times New Roman" pitchFamily="18" charset="0"/>
                <a:cs typeface="Times New Roman" pitchFamily="18" charset="0"/>
              </a:rPr>
              <a:t> А.</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24617</TotalTime>
  <Words>547</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4171</cp:revision>
  <cp:lastPrinted>2023-02-06T06:57:51Z</cp:lastPrinted>
  <dcterms:created xsi:type="dcterms:W3CDTF">2018-03-27T06:03:00Z</dcterms:created>
  <dcterms:modified xsi:type="dcterms:W3CDTF">2024-12-29T07:49:34Z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