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2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3246341"/>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04697" y="34748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Риддер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Б</a:t>
            </a:r>
            <a:r>
              <a:rPr lang="ru-RU" sz="1200" dirty="0" err="1" smtClean="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err="1"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a:t>
            </a:r>
            <a:r>
              <a:rPr lang="" sz="1200" dirty="0" smtClean="0">
                <a:solidFill>
                  <a:prstClr val="black"/>
                </a:solidFill>
                <a:latin typeface="Times New Roman" pitchFamily="18" charset="0"/>
                <a:cs typeface="Times New Roman" pitchFamily="18" charset="0"/>
              </a:rPr>
              <a:t>тын жел солт</a:t>
            </a:r>
            <a:r>
              <a:rPr lang="kk-KZ" sz="1200" dirty="0" smtClean="0">
                <a:solidFill>
                  <a:prstClr val="black"/>
                </a:solidFill>
                <a:latin typeface="Times New Roman" pitchFamily="18" charset="0"/>
                <a:cs typeface="Times New Roman" pitchFamily="18" charset="0"/>
              </a:rPr>
              <a:t>үстік-батысқа ауысады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a:t>
            </a:r>
            <a:r>
              <a:rPr lang="ru-RU" sz="1200" dirty="0" smtClean="0">
                <a:solidFill>
                  <a:prstClr val="black"/>
                </a:solidFill>
                <a:latin typeface="Times New Roman" pitchFamily="18" charset="0"/>
                <a:cs typeface="Times New Roman" pitchFamily="18" charset="0"/>
              </a:rPr>
              <a:t>-10°,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4-6°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a:t>
            </a:r>
          </a:p>
          <a:p>
            <a:pPr lvl="0" indent="185738" algn="ctr"/>
            <a:endParaRPr lang="" altLang="ru-RU" sz="7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30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31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ru-RU" sz="1200" dirty="0" err="1">
                <a:solidFill>
                  <a:prstClr val="black"/>
                </a:solidFill>
                <a:latin typeface="Times New Roman" pitchFamily="18" charset="0"/>
                <a:cs typeface="Times New Roman" pitchFamily="18" charset="0"/>
              </a:rPr>
              <a:t>Б</a:t>
            </a:r>
            <a:r>
              <a:rPr lang="ru-RU" sz="1200" dirty="0" err="1"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p>
        </p:txBody>
      </p:sp>
      <p:sp>
        <p:nvSpPr>
          <p:cNvPr id="22" name="TextBox 13"/>
          <p:cNvSpPr txBox="1"/>
          <p:nvPr/>
        </p:nvSpPr>
        <p:spPr>
          <a:xfrm>
            <a:off x="5043870" y="22048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6358" y="31062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93427099"/>
              </p:ext>
            </p:extLst>
          </p:nvPr>
        </p:nvGraphicFramePr>
        <p:xfrm>
          <a:off x="5026358" y="400506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25"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20166</TotalTime>
  <Words>562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4147</cp:revision>
  <cp:lastPrinted>2021-07-01T03:56:27Z</cp:lastPrinted>
  <dcterms:created xsi:type="dcterms:W3CDTF">2018-03-27T06:03:00Z</dcterms:created>
  <dcterms:modified xsi:type="dcterms:W3CDTF">2024-12-29T07:50:27Z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