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7" d="100"/>
          <a:sy n="77" d="100"/>
        </p:scale>
        <p:origin x="732"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4255781"/>
              </p:ext>
            </p:extLst>
          </p:nvPr>
        </p:nvGraphicFramePr>
        <p:xfrm>
          <a:off x="344488" y="2292860"/>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2359" y="2947402"/>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77187683"/>
              </p:ext>
            </p:extLst>
          </p:nvPr>
        </p:nvGraphicFramePr>
        <p:xfrm>
          <a:off x="5072359" y="476627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12681" y="4214468"/>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және таңертең жауын-шашын (жаңбыр, қар), көктайғақ</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күндіз 1-3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31</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30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31</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 (жаңбыр, қар), көктайғақ</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885227"/>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2684" y="625132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29965</TotalTime>
  <Words>596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3700</cp:revision>
  <cp:lastPrinted>2021-07-01T07:38:07Z</cp:lastPrinted>
  <dcterms:created xsi:type="dcterms:W3CDTF">2018-03-27T06:03:00Z</dcterms:created>
  <dcterms:modified xsi:type="dcterms:W3CDTF">2024-12-29T06:36:46Z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