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24619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313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кей уақыттарда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4-6° аяз.</a:t>
            </a:r>
            <a:endParaRPr lang="kk-KZ" sz="1200" dirty="0">
              <a:solidFill>
                <a:prstClr val="black"/>
              </a:solidFill>
              <a:latin typeface="Times New Roman" pitchFamily="18" charset="0"/>
              <a:cs typeface="Times New Roman" pitchFamily="18" charset="0"/>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кей уақыттарда 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8-10° 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25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7757424"/>
              </p:ext>
            </p:extLst>
          </p:nvPr>
        </p:nvGraphicFramePr>
        <p:xfrm>
          <a:off x="5025122" y="393305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23673</TotalTime>
  <Words>638</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4452</cp:revision>
  <cp:lastPrinted>2021-07-01T03:56:27Z</cp:lastPrinted>
  <dcterms:created xsi:type="dcterms:W3CDTF">2018-03-27T06:03:00Z</dcterms:created>
  <dcterms:modified xsi:type="dcterms:W3CDTF">2024-12-29T07:40:26Z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